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009" r:id="rId3"/>
    <p:sldId id="1016" r:id="rId4"/>
    <p:sldId id="1018" r:id="rId5"/>
    <p:sldId id="1019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(2)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一、阅读故事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914901"/>
              </p:ext>
            </p:extLst>
          </p:nvPr>
        </p:nvGraphicFramePr>
        <p:xfrm>
          <a:off x="343711" y="1412776"/>
          <a:ext cx="11502992" cy="5040560"/>
        </p:xfrm>
        <a:graphic>
          <a:graphicData uri="http://schemas.openxmlformats.org/drawingml/2006/table">
            <a:tbl>
              <a:tblPr firstRow="1" firstCol="1" bandRow="1"/>
              <a:tblGrid>
                <a:gridCol w="5229259">
                  <a:extLst>
                    <a:ext uri="{9D8B030D-6E8A-4147-A177-3AD203B41FA5}">
                      <a16:colId xmlns:a16="http://schemas.microsoft.com/office/drawing/2014/main" val="3300470261"/>
                    </a:ext>
                  </a:extLst>
                </a:gridCol>
                <a:gridCol w="6273733">
                  <a:extLst>
                    <a:ext uri="{9D8B030D-6E8A-4147-A177-3AD203B41FA5}">
                      <a16:colId xmlns:a16="http://schemas.microsoft.com/office/drawing/2014/main" val="638907946"/>
                    </a:ext>
                  </a:extLst>
                </a:gridCol>
              </a:tblGrid>
              <a:tr h="372475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“It’s going to rain,”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says Tom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rains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falls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 the bike and breaks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摔伤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“It’s going to rain,”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says the cook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④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cook’s cat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gets hungry easily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更容易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797834"/>
                  </a:ext>
                </a:extLst>
              </a:tr>
              <a:tr h="1315809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⑤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is no school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read books and watch TV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also tell stories and play games together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08638"/>
                  </a:ext>
                </a:extLst>
              </a:tr>
            </a:tbl>
          </a:graphicData>
        </a:graphic>
      </p:graphicFrame>
      <p:pic>
        <p:nvPicPr>
          <p:cNvPr id="5" name="FS307.t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6974" y="1628800"/>
            <a:ext cx="1008112" cy="134575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309.t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8942" y="3401227"/>
            <a:ext cx="1740882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308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1590" y="1772816"/>
            <a:ext cx="817225" cy="137352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310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68815" y="3435687"/>
            <a:ext cx="1232138" cy="13641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311.t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5606" y="5229200"/>
            <a:ext cx="1135610" cy="11521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rainy in the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people are happy on a rainy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read books and watch TV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8637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12776"/>
            <a:ext cx="79666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going to rain.”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rains.”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可知，今天是雨天，故为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8227" y="280808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3517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“Tom falls off the bike and breaks his leg.”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摔伤了腿，可以推测他是不开心的，由此得知并不是所有人在下雨天都是开心的，故为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8736" y="536879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20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书信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Mary,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are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in Moscow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莫斯科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is cold and snowy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make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go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read books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hot and sunny in Suzhou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swim outside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Love,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355" y="934847"/>
            <a:ext cx="189166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045715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9298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Moscow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make a snowman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312.tif" descr="id:21474998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0018" y="1330853"/>
            <a:ext cx="1393278" cy="113001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313.tif" descr="id:21474998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8402" y="1322662"/>
            <a:ext cx="1130013" cy="113001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314.tif" descr="id:214749987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1271" y="1322662"/>
            <a:ext cx="1130013" cy="113001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919683" y="88136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由书信中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 is cold and snowy here.”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可知，莫斯科是在下雪，故选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7379" y="34365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142470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由书信中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make a snowman.”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的妈妈想堆雪人，故选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384712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Mary’s mum go outside today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 can’t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No,she can’t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 can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55479" y="54542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19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283</Words>
  <Application>Microsoft Office PowerPoint</Application>
  <PresentationFormat>自定义</PresentationFormat>
  <Paragraphs>46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361</cp:revision>
  <dcterms:created xsi:type="dcterms:W3CDTF">2020-11-06T05:24:00Z</dcterms:created>
  <dcterms:modified xsi:type="dcterms:W3CDTF">2025-06-24T04:03:36Z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